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96" r:id="rId5"/>
    <p:sldId id="301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260" r:id="rId26"/>
    <p:sldId id="261" r:id="rId27"/>
    <p:sldId id="262" r:id="rId28"/>
    <p:sldId id="299" r:id="rId29"/>
    <p:sldId id="300" r:id="rId30"/>
    <p:sldId id="264" r:id="rId31"/>
    <p:sldId id="294" r:id="rId32"/>
    <p:sldId id="266" r:id="rId33"/>
    <p:sldId id="267" r:id="rId34"/>
    <p:sldId id="268" r:id="rId35"/>
    <p:sldId id="291" r:id="rId36"/>
    <p:sldId id="269" r:id="rId37"/>
    <p:sldId id="270" r:id="rId38"/>
    <p:sldId id="271" r:id="rId39"/>
    <p:sldId id="272" r:id="rId40"/>
    <p:sldId id="273" r:id="rId41"/>
    <p:sldId id="274" r:id="rId42"/>
    <p:sldId id="275" r:id="rId43"/>
    <p:sldId id="276" r:id="rId44"/>
    <p:sldId id="277" r:id="rId45"/>
    <p:sldId id="278" r:id="rId46"/>
    <p:sldId id="279" r:id="rId47"/>
    <p:sldId id="280" r:id="rId48"/>
    <p:sldId id="283" r:id="rId49"/>
    <p:sldId id="282" r:id="rId50"/>
    <p:sldId id="281" r:id="rId51"/>
    <p:sldId id="284" r:id="rId52"/>
    <p:sldId id="285" r:id="rId53"/>
    <p:sldId id="286" r:id="rId54"/>
    <p:sldId id="287" r:id="rId55"/>
    <p:sldId id="288" r:id="rId56"/>
    <p:sldId id="289" r:id="rId5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01A2"/>
    <a:srgbClr val="0143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8"/>
    <p:restoredTop sz="94966"/>
  </p:normalViewPr>
  <p:slideViewPr>
    <p:cSldViewPr snapToGrid="0" snapToObjects="1">
      <p:cViewPr varScale="1">
        <p:scale>
          <a:sx n="113" d="100"/>
          <a:sy n="113" d="100"/>
        </p:scale>
        <p:origin x="21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81" y="6404294"/>
            <a:ext cx="258620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3. I  was raised from the dead by Jesus after three days.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LAZARUS</a:t>
            </a:r>
          </a:p>
        </p:txBody>
      </p:sp>
    </p:spTree>
    <p:extLst>
      <p:ext uri="{BB962C8B-B14F-4D97-AF65-F5344CB8AC3E}">
        <p14:creationId xmlns:p14="http://schemas.microsoft.com/office/powerpoint/2010/main" val="324855376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4. I was the first man elected president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	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of the USA.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DO YOU REMEMBER ME?</a:t>
            </a:r>
          </a:p>
        </p:txBody>
      </p:sp>
    </p:spTree>
    <p:extLst>
      <p:ext uri="{BB962C8B-B14F-4D97-AF65-F5344CB8AC3E}">
        <p14:creationId xmlns:p14="http://schemas.microsoft.com/office/powerpoint/2010/main" val="177926266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4. I was the first man elected president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	of the USA.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GEORGE WASHINGTON</a:t>
            </a:r>
          </a:p>
        </p:txBody>
      </p:sp>
    </p:spTree>
    <p:extLst>
      <p:ext uri="{BB962C8B-B14F-4D97-AF65-F5344CB8AC3E}">
        <p14:creationId xmlns:p14="http://schemas.microsoft.com/office/powerpoint/2010/main" val="335806838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769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5. I was Jesus’ mother.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DO YOU REMEMBER ME?</a:t>
            </a:r>
          </a:p>
        </p:txBody>
      </p:sp>
    </p:spTree>
    <p:extLst>
      <p:ext uri="{BB962C8B-B14F-4D97-AF65-F5344CB8AC3E}">
        <p14:creationId xmlns:p14="http://schemas.microsoft.com/office/powerpoint/2010/main" val="369685910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769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5. I was Jesus’ mother.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MARY</a:t>
            </a:r>
          </a:p>
        </p:txBody>
      </p:sp>
    </p:spTree>
    <p:extLst>
      <p:ext uri="{BB962C8B-B14F-4D97-AF65-F5344CB8AC3E}">
        <p14:creationId xmlns:p14="http://schemas.microsoft.com/office/powerpoint/2010/main" val="376186045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6. I was the strongest man in the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	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Bible.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DO YOU REMEMBER ME?</a:t>
            </a:r>
          </a:p>
        </p:txBody>
      </p:sp>
    </p:spTree>
    <p:extLst>
      <p:ext uri="{BB962C8B-B14F-4D97-AF65-F5344CB8AC3E}">
        <p14:creationId xmlns:p14="http://schemas.microsoft.com/office/powerpoint/2010/main" val="3539784803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6. I was the strongest man in the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	Bible.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SAMSON</a:t>
            </a:r>
          </a:p>
        </p:txBody>
      </p:sp>
    </p:spTree>
    <p:extLst>
      <p:ext uri="{BB962C8B-B14F-4D97-AF65-F5344CB8AC3E}">
        <p14:creationId xmlns:p14="http://schemas.microsoft.com/office/powerpoint/2010/main" val="2331503476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7. I lived in the belly of a whale for three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	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days.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DO YOU REMEMBER ME?</a:t>
            </a:r>
          </a:p>
        </p:txBody>
      </p:sp>
    </p:spTree>
    <p:extLst>
      <p:ext uri="{BB962C8B-B14F-4D97-AF65-F5344CB8AC3E}">
        <p14:creationId xmlns:p14="http://schemas.microsoft.com/office/powerpoint/2010/main" val="3578982131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7. I lived in the belly of a whale for three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	days.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JONAH</a:t>
            </a:r>
          </a:p>
        </p:txBody>
      </p:sp>
    </p:spTree>
    <p:extLst>
      <p:ext uri="{BB962C8B-B14F-4D97-AF65-F5344CB8AC3E}">
        <p14:creationId xmlns:p14="http://schemas.microsoft.com/office/powerpoint/2010/main" val="2285884164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8. I was the woman who cut the hair of 	Samson.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DO YOU REMEMBER ME?</a:t>
            </a:r>
          </a:p>
        </p:txBody>
      </p:sp>
    </p:spTree>
    <p:extLst>
      <p:ext uri="{BB962C8B-B14F-4D97-AF65-F5344CB8AC3E}">
        <p14:creationId xmlns:p14="http://schemas.microsoft.com/office/powerpoint/2010/main" val="367493771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8. I was the woman who cut the hair of 	Samson.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DELILAH</a:t>
            </a:r>
          </a:p>
        </p:txBody>
      </p:sp>
    </p:spTree>
    <p:extLst>
      <p:ext uri="{BB962C8B-B14F-4D97-AF65-F5344CB8AC3E}">
        <p14:creationId xmlns:p14="http://schemas.microsoft.com/office/powerpoint/2010/main" val="4178650286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9. I was the giant that was killed by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	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David.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DO YOU REMEMBER ME?</a:t>
            </a:r>
          </a:p>
        </p:txBody>
      </p:sp>
    </p:spTree>
    <p:extLst>
      <p:ext uri="{BB962C8B-B14F-4D97-AF65-F5344CB8AC3E}">
        <p14:creationId xmlns:p14="http://schemas.microsoft.com/office/powerpoint/2010/main" val="3928018402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9. I was the giant that was killed by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	David.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GOLIATH</a:t>
            </a:r>
          </a:p>
        </p:txBody>
      </p:sp>
    </p:spTree>
    <p:extLst>
      <p:ext uri="{BB962C8B-B14F-4D97-AF65-F5344CB8AC3E}">
        <p14:creationId xmlns:p14="http://schemas.microsoft.com/office/powerpoint/2010/main" val="2789095131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10. I was the Son of God who died on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rgbClr val="FFFFFF"/>
                </a:solidFill>
                <a:latin typeface="Arial Rounded MT Bold" panose="020F0704030504030204" pitchFamily="34" charset="77"/>
              </a:rPr>
              <a:t>	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the cross for your sins.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DO YOU REMEMBER ME?</a:t>
            </a:r>
          </a:p>
        </p:txBody>
      </p:sp>
    </p:spTree>
    <p:extLst>
      <p:ext uri="{BB962C8B-B14F-4D97-AF65-F5344CB8AC3E}">
        <p14:creationId xmlns:p14="http://schemas.microsoft.com/office/powerpoint/2010/main" val="3382768227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10. I was the Son of God who died on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	the cross for your sins.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JESUS</a:t>
            </a:r>
          </a:p>
        </p:txBody>
      </p:sp>
    </p:spTree>
    <p:extLst>
      <p:ext uri="{BB962C8B-B14F-4D97-AF65-F5344CB8AC3E}">
        <p14:creationId xmlns:p14="http://schemas.microsoft.com/office/powerpoint/2010/main" val="1794157844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9371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820876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104451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876850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709611" y="1002164"/>
            <a:ext cx="8929691" cy="171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1. </a:t>
            </a:r>
            <a:r>
              <a:rPr dirty="0" err="1"/>
              <a:t>Whatchagaddaknow</a:t>
            </a:r>
            <a:r>
              <a:rPr dirty="0"/>
              <a:t>,</a:t>
            </a:r>
            <a:endParaRPr dirty="0"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	today?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948646" y="2575915"/>
            <a:ext cx="10294707" cy="2554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01052" indent="-401052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“Red and Yellow, Black and White, 	They Are Precious In His Sight!”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“Every Soul Matters!”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“I Matter!”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 6"/>
          <p:cNvSpPr txBox="1"/>
          <p:nvPr/>
        </p:nvSpPr>
        <p:spPr>
          <a:xfrm>
            <a:off x="1439664" y="3316111"/>
            <a:ext cx="8924926" cy="3170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“Red and Yellow, Black and 	White, They Are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Precious In His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Sight!”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  <p:sp>
        <p:nvSpPr>
          <p:cNvPr id="112" name="TextBox 7"/>
          <p:cNvSpPr txBox="1"/>
          <p:nvPr/>
        </p:nvSpPr>
        <p:spPr>
          <a:xfrm>
            <a:off x="927968" y="2595161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113" name="TextBox 4"/>
          <p:cNvSpPr txBox="1"/>
          <p:nvPr/>
        </p:nvSpPr>
        <p:spPr>
          <a:xfrm>
            <a:off x="709611" y="1002164"/>
            <a:ext cx="8929691" cy="171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t>1. Whatchagaddaknow,</a:t>
            </a:r>
            <a:endParaRPr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t>	today?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Box 5"/>
          <p:cNvSpPr txBox="1"/>
          <p:nvPr/>
        </p:nvSpPr>
        <p:spPr>
          <a:xfrm>
            <a:off x="1018034" y="3225800"/>
            <a:ext cx="8768100" cy="3170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New Shoes He Was 	Supposed To Buy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His Baby Brother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Food He Wasn’t</a:t>
            </a:r>
          </a:p>
          <a:p>
            <a:pPr lvl="1"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	Supposed To Eat</a:t>
            </a:r>
          </a:p>
        </p:txBody>
      </p:sp>
      <p:sp>
        <p:nvSpPr>
          <p:cNvPr id="116" name="TextBox 4"/>
          <p:cNvSpPr txBox="1"/>
          <p:nvPr/>
        </p:nvSpPr>
        <p:spPr>
          <a:xfrm>
            <a:off x="709611" y="1002164"/>
            <a:ext cx="10132561" cy="2354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2. </a:t>
            </a:r>
            <a:r>
              <a:rPr lang="en-US" sz="4500" b="1" dirty="0">
                <a:sym typeface="Arial Black"/>
              </a:rPr>
              <a:t>In our Bible Story, what did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God show Peter in his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dream?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393145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6"/>
          <p:cNvSpPr txBox="1"/>
          <p:nvPr/>
        </p:nvSpPr>
        <p:spPr>
          <a:xfrm>
            <a:off x="2007733" y="4203959"/>
            <a:ext cx="892492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Food He Wasn’t</a:t>
            </a:r>
          </a:p>
          <a:p>
            <a: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Supposed To</a:t>
            </a:r>
          </a:p>
          <a:p>
            <a: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Eat</a:t>
            </a:r>
          </a:p>
        </p:txBody>
      </p:sp>
      <p:sp>
        <p:nvSpPr>
          <p:cNvPr id="119" name="TextBox 7"/>
          <p:cNvSpPr txBox="1"/>
          <p:nvPr/>
        </p:nvSpPr>
        <p:spPr>
          <a:xfrm>
            <a:off x="1349828" y="3356651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A2CCCD-00CE-8440-88FB-222B6513A1C2}"/>
              </a:ext>
            </a:extLst>
          </p:cNvPr>
          <p:cNvSpPr txBox="1"/>
          <p:nvPr/>
        </p:nvSpPr>
        <p:spPr>
          <a:xfrm>
            <a:off x="709611" y="1002164"/>
            <a:ext cx="10132561" cy="23544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2. </a:t>
            </a:r>
            <a:r>
              <a:rPr lang="en-US" sz="4500" b="1" dirty="0">
                <a:sym typeface="Arial Black"/>
              </a:rPr>
              <a:t>In our Bible Story, what did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God show Peter in his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dream?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Box 4"/>
          <p:cNvSpPr txBox="1"/>
          <p:nvPr/>
        </p:nvSpPr>
        <p:spPr>
          <a:xfrm>
            <a:off x="645998" y="946897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3. What lesson was God teaching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Peter through his dreams?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23" name="TextBox 5"/>
          <p:cNvSpPr txBox="1"/>
          <p:nvPr/>
        </p:nvSpPr>
        <p:spPr>
          <a:xfrm>
            <a:off x="1413124" y="2888483"/>
            <a:ext cx="8768099" cy="2554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Every Soul Matters To God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Food Is Bad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We Can Only Eat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Chicken Nuggets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tangle 6"/>
          <p:cNvSpPr txBox="1"/>
          <p:nvPr/>
        </p:nvSpPr>
        <p:spPr>
          <a:xfrm>
            <a:off x="2174555" y="3895174"/>
            <a:ext cx="8924926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Every Soul Matters</a:t>
            </a:r>
          </a:p>
          <a:p>
            <a:r>
              <a:rPr lang="en-US" dirty="0"/>
              <a:t>	To God</a:t>
            </a:r>
            <a:endParaRPr dirty="0"/>
          </a:p>
        </p:txBody>
      </p:sp>
      <p:sp>
        <p:nvSpPr>
          <p:cNvPr id="126" name="TextBox 7"/>
          <p:cNvSpPr txBox="1"/>
          <p:nvPr/>
        </p:nvSpPr>
        <p:spPr>
          <a:xfrm>
            <a:off x="1285326" y="3064181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F3DB85FD-957B-164A-AD1C-BD06A65E8261}"/>
              </a:ext>
            </a:extLst>
          </p:cNvPr>
          <p:cNvSpPr txBox="1"/>
          <p:nvPr/>
        </p:nvSpPr>
        <p:spPr>
          <a:xfrm>
            <a:off x="645998" y="946897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3. What lesson was God teaching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	Peter through his dreams?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Box 4"/>
          <p:cNvSpPr txBox="1"/>
          <p:nvPr/>
        </p:nvSpPr>
        <p:spPr>
          <a:xfrm>
            <a:off x="465376" y="770930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4.  </a:t>
            </a:r>
            <a:r>
              <a:rPr lang="en-US" sz="4500" b="1" dirty="0">
                <a:sym typeface="Arial Black"/>
              </a:rPr>
              <a:t>What was the name of the man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who Peter went to visit?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30" name="TextBox 5"/>
          <p:cNvSpPr txBox="1"/>
          <p:nvPr/>
        </p:nvSpPr>
        <p:spPr>
          <a:xfrm>
            <a:off x="1531328" y="2816741"/>
            <a:ext cx="876810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Nathaniel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Sebastian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Cornelius</a:t>
            </a:r>
            <a:endParaRPr dirty="0"/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Rectangle 6"/>
          <p:cNvSpPr txBox="1"/>
          <p:nvPr/>
        </p:nvSpPr>
        <p:spPr>
          <a:xfrm>
            <a:off x="2211589" y="3876170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Cornelius</a:t>
            </a:r>
            <a:endParaRPr dirty="0"/>
          </a:p>
        </p:txBody>
      </p:sp>
      <p:sp>
        <p:nvSpPr>
          <p:cNvPr id="133" name="TextBox 7"/>
          <p:cNvSpPr txBox="1"/>
          <p:nvPr/>
        </p:nvSpPr>
        <p:spPr>
          <a:xfrm>
            <a:off x="1359906" y="3090333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FFD2C1-40AE-B942-85D3-8A76AC01E85B}"/>
              </a:ext>
            </a:extLst>
          </p:cNvPr>
          <p:cNvSpPr txBox="1"/>
          <p:nvPr/>
        </p:nvSpPr>
        <p:spPr>
          <a:xfrm>
            <a:off x="465376" y="770930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4.  </a:t>
            </a:r>
            <a:r>
              <a:rPr lang="en-US" sz="4500" b="1" dirty="0">
                <a:sym typeface="Arial Black"/>
              </a:rPr>
              <a:t>What was the name of the man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who Peter went to visit?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Box 5"/>
          <p:cNvSpPr txBox="1"/>
          <p:nvPr/>
        </p:nvSpPr>
        <p:spPr>
          <a:xfrm>
            <a:off x="1860691" y="3469777"/>
            <a:ext cx="8768099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True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False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C684F84-4B76-B149-9B06-E20E0A860005}"/>
              </a:ext>
            </a:extLst>
          </p:cNvPr>
          <p:cNvSpPr txBox="1"/>
          <p:nvPr/>
        </p:nvSpPr>
        <p:spPr>
          <a:xfrm>
            <a:off x="645998" y="1033737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5. </a:t>
            </a:r>
            <a:r>
              <a:rPr lang="en-US" sz="4500" b="1" dirty="0">
                <a:sym typeface="Arial Black"/>
              </a:rPr>
              <a:t>True or False:  Peter struggled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with prejudice.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ctangle 6"/>
          <p:cNvSpPr txBox="1"/>
          <p:nvPr/>
        </p:nvSpPr>
        <p:spPr>
          <a:xfrm>
            <a:off x="2251076" y="4300769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True</a:t>
            </a:r>
          </a:p>
        </p:txBody>
      </p:sp>
      <p:sp>
        <p:nvSpPr>
          <p:cNvPr id="140" name="TextBox 7"/>
          <p:cNvSpPr txBox="1"/>
          <p:nvPr/>
        </p:nvSpPr>
        <p:spPr>
          <a:xfrm>
            <a:off x="1361847" y="3469777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968BE6-768A-7048-878B-49C81BAD9DA0}"/>
              </a:ext>
            </a:extLst>
          </p:cNvPr>
          <p:cNvSpPr txBox="1"/>
          <p:nvPr/>
        </p:nvSpPr>
        <p:spPr>
          <a:xfrm>
            <a:off x="645998" y="1033737"/>
            <a:ext cx="10900004" cy="166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5. </a:t>
            </a:r>
            <a:r>
              <a:rPr lang="en-US" sz="4500" b="1" dirty="0">
                <a:sym typeface="Arial Black"/>
              </a:rPr>
              <a:t>True or False:  Peter struggled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with prejudice.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sz="1200" dirty="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Box 5"/>
          <p:cNvSpPr txBox="1"/>
          <p:nvPr/>
        </p:nvSpPr>
        <p:spPr>
          <a:xfrm>
            <a:off x="1610351" y="3349978"/>
            <a:ext cx="8768099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True</a:t>
            </a:r>
            <a:endParaRPr dirty="0"/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False</a:t>
            </a:r>
          </a:p>
        </p:txBody>
      </p:sp>
      <p:sp>
        <p:nvSpPr>
          <p:cNvPr id="144" name="TextBox 4"/>
          <p:cNvSpPr txBox="1"/>
          <p:nvPr/>
        </p:nvSpPr>
        <p:spPr>
          <a:xfrm>
            <a:off x="645998" y="812671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6. </a:t>
            </a:r>
            <a:r>
              <a:rPr lang="en-US" sz="4500" b="1" dirty="0">
                <a:sym typeface="Arial Black"/>
              </a:rPr>
              <a:t>True or False:  Only Some Souls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Matter to God.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tangle 6"/>
          <p:cNvSpPr txBox="1"/>
          <p:nvPr/>
        </p:nvSpPr>
        <p:spPr>
          <a:xfrm>
            <a:off x="2237253" y="4346918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False</a:t>
            </a:r>
            <a:endParaRPr dirty="0"/>
          </a:p>
        </p:txBody>
      </p:sp>
      <p:sp>
        <p:nvSpPr>
          <p:cNvPr id="154" name="TextBox 7"/>
          <p:cNvSpPr txBox="1"/>
          <p:nvPr/>
        </p:nvSpPr>
        <p:spPr>
          <a:xfrm>
            <a:off x="1348024" y="3515926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4D26CFEB-EB06-F847-BC67-30B33DBE12C2}"/>
              </a:ext>
            </a:extLst>
          </p:cNvPr>
          <p:cNvSpPr txBox="1"/>
          <p:nvPr/>
        </p:nvSpPr>
        <p:spPr>
          <a:xfrm>
            <a:off x="645998" y="812671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6. </a:t>
            </a:r>
            <a:r>
              <a:rPr lang="en-US" sz="4500" b="1" dirty="0">
                <a:sym typeface="Arial Black"/>
              </a:rPr>
              <a:t>True or False:  Only Some Souls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Matter to God.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Box 5"/>
          <p:cNvSpPr txBox="1"/>
          <p:nvPr/>
        </p:nvSpPr>
        <p:spPr>
          <a:xfrm>
            <a:off x="1802261" y="3332326"/>
            <a:ext cx="876810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A Little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 err="1"/>
              <a:t>Kinda</a:t>
            </a:r>
            <a:r>
              <a:rPr lang="en-US" dirty="0"/>
              <a:t> </a:t>
            </a:r>
            <a:r>
              <a:rPr lang="en-US" dirty="0" err="1"/>
              <a:t>Sorta</a:t>
            </a:r>
            <a:endParaRPr lang="en-US" dirty="0"/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The Same</a:t>
            </a:r>
          </a:p>
        </p:txBody>
      </p:sp>
      <p:sp>
        <p:nvSpPr>
          <p:cNvPr id="151" name="TextBox 3"/>
          <p:cNvSpPr txBox="1"/>
          <p:nvPr/>
        </p:nvSpPr>
        <p:spPr>
          <a:xfrm>
            <a:off x="645998" y="688371"/>
            <a:ext cx="10900004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7. </a:t>
            </a:r>
            <a:r>
              <a:rPr lang="en-US" dirty="0"/>
              <a:t> 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“God Loves Everyone ____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______.”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Rounded MT Bold" panose="020F0704030504030204" pitchFamily="34" charset="77"/>
                <a:sym typeface="Helvetica"/>
              </a:rPr>
              <a:t>1. I discovered electricity with a kite in 	a lightning storm.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27288" y="3798103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Rounded MT Bold" panose="020F0704030504030204" pitchFamily="34" charset="77"/>
                <a:sym typeface="Helvetica"/>
              </a:rPr>
              <a:t>DO YOU REMEMBER ME?</a:t>
            </a:r>
          </a:p>
        </p:txBody>
      </p:sp>
    </p:spTree>
    <p:extLst>
      <p:ext uri="{BB962C8B-B14F-4D97-AF65-F5344CB8AC3E}">
        <p14:creationId xmlns:p14="http://schemas.microsoft.com/office/powerpoint/2010/main" val="744322845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6"/>
          <p:cNvSpPr txBox="1"/>
          <p:nvPr/>
        </p:nvSpPr>
        <p:spPr>
          <a:xfrm>
            <a:off x="2828710" y="4381681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The Same</a:t>
            </a:r>
            <a:endParaRPr dirty="0"/>
          </a:p>
        </p:txBody>
      </p:sp>
      <p:sp>
        <p:nvSpPr>
          <p:cNvPr id="147" name="TextBox 7"/>
          <p:cNvSpPr txBox="1"/>
          <p:nvPr/>
        </p:nvSpPr>
        <p:spPr>
          <a:xfrm>
            <a:off x="1939481" y="3550689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934E28E4-9582-B84B-8846-E94F6551BB88}"/>
              </a:ext>
            </a:extLst>
          </p:cNvPr>
          <p:cNvSpPr txBox="1"/>
          <p:nvPr/>
        </p:nvSpPr>
        <p:spPr>
          <a:xfrm>
            <a:off x="645998" y="688371"/>
            <a:ext cx="10900004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7. </a:t>
            </a:r>
            <a:r>
              <a:rPr lang="en-US" dirty="0"/>
              <a:t> 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“God Loves Everyone ____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______.”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Box 5"/>
          <p:cNvSpPr txBox="1"/>
          <p:nvPr/>
        </p:nvSpPr>
        <p:spPr>
          <a:xfrm>
            <a:off x="2089984" y="3557618"/>
            <a:ext cx="507826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Label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Tickle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solidFill>
                  <a:srgbClr val="FFFF00"/>
                </a:solidFill>
              </a:rPr>
              <a:t>Trust</a:t>
            </a:r>
          </a:p>
        </p:txBody>
      </p:sp>
      <p:sp>
        <p:nvSpPr>
          <p:cNvPr id="158" name="TextBox 4"/>
          <p:cNvSpPr txBox="1"/>
          <p:nvPr/>
        </p:nvSpPr>
        <p:spPr>
          <a:xfrm>
            <a:off x="645998" y="936849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8. 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“I Must Never ______ Others.”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sz="4500" b="1" dirty="0">
              <a:sym typeface="Arial Black"/>
            </a:endParaRPr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6"/>
          <p:cNvSpPr txBox="1"/>
          <p:nvPr/>
        </p:nvSpPr>
        <p:spPr>
          <a:xfrm>
            <a:off x="2443426" y="4526135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Label</a:t>
            </a:r>
            <a:endParaRPr dirty="0"/>
          </a:p>
        </p:txBody>
      </p:sp>
      <p:sp>
        <p:nvSpPr>
          <p:cNvPr id="161" name="TextBox 7"/>
          <p:cNvSpPr txBox="1"/>
          <p:nvPr/>
        </p:nvSpPr>
        <p:spPr>
          <a:xfrm>
            <a:off x="1554198" y="3695142"/>
            <a:ext cx="4371978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4425EB-9323-2E49-AD3B-750498946363}"/>
              </a:ext>
            </a:extLst>
          </p:cNvPr>
          <p:cNvSpPr txBox="1"/>
          <p:nvPr/>
        </p:nvSpPr>
        <p:spPr>
          <a:xfrm>
            <a:off x="645998" y="936849"/>
            <a:ext cx="10900004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8. 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“I Must Never ______ Others.”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sz="4500" b="1" dirty="0">
              <a:sym typeface="Arial Black"/>
            </a:endParaRPr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extBox 5"/>
          <p:cNvSpPr txBox="1"/>
          <p:nvPr/>
        </p:nvSpPr>
        <p:spPr>
          <a:xfrm>
            <a:off x="2118350" y="3592092"/>
            <a:ext cx="8768099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See; Sees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Love; Loves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Hug; Hugs</a:t>
            </a:r>
          </a:p>
        </p:txBody>
      </p:sp>
      <p:sp>
        <p:nvSpPr>
          <p:cNvPr id="165" name="TextBox 5"/>
          <p:cNvSpPr txBox="1"/>
          <p:nvPr/>
        </p:nvSpPr>
        <p:spPr>
          <a:xfrm>
            <a:off x="645998" y="936849"/>
            <a:ext cx="10900004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9. 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“I Must _____ Others Just As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God ______ Them.”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Rectangle 6"/>
          <p:cNvSpPr txBox="1"/>
          <p:nvPr/>
        </p:nvSpPr>
        <p:spPr>
          <a:xfrm>
            <a:off x="2621076" y="4508349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US" dirty="0"/>
              <a:t>Love; Loves</a:t>
            </a:r>
            <a:endParaRPr dirty="0"/>
          </a:p>
        </p:txBody>
      </p:sp>
      <p:sp>
        <p:nvSpPr>
          <p:cNvPr id="168" name="TextBox 7"/>
          <p:cNvSpPr txBox="1"/>
          <p:nvPr/>
        </p:nvSpPr>
        <p:spPr>
          <a:xfrm>
            <a:off x="1731847" y="3677356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dirty="0"/>
              <a:t>ANSWER: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4D3D6F5C-36A9-B945-A775-ABBCE95290BF}"/>
              </a:ext>
            </a:extLst>
          </p:cNvPr>
          <p:cNvSpPr txBox="1"/>
          <p:nvPr/>
        </p:nvSpPr>
        <p:spPr>
          <a:xfrm>
            <a:off x="645998" y="936849"/>
            <a:ext cx="10900004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9. </a:t>
            </a:r>
            <a:r>
              <a:rPr lang="en-US" sz="4500" b="1" dirty="0">
                <a:sym typeface="Arial Black"/>
              </a:rPr>
              <a:t>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“I Must _____ Others Just As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b="1" dirty="0">
                <a:sym typeface="Arial Black"/>
              </a:rPr>
              <a:t>	God ______ Them.”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endParaRPr lang="en-US" dirty="0"/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4"/>
          <p:cNvSpPr txBox="1"/>
          <p:nvPr/>
        </p:nvSpPr>
        <p:spPr>
          <a:xfrm>
            <a:off x="645998" y="936849"/>
            <a:ext cx="10900004" cy="171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10. Where was our Power Verse</a:t>
            </a:r>
            <a:endParaRPr dirty="0"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	 found?</a:t>
            </a:r>
          </a:p>
        </p:txBody>
      </p:sp>
      <p:sp>
        <p:nvSpPr>
          <p:cNvPr id="172" name="TextBox 5"/>
          <p:cNvSpPr txBox="1"/>
          <p:nvPr/>
        </p:nvSpPr>
        <p:spPr>
          <a:xfrm>
            <a:off x="1439072" y="2882099"/>
            <a:ext cx="8768100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2 Timothy 14:10</a:t>
            </a:r>
            <a:endParaRPr sz="4400" dirty="0">
              <a:solidFill>
                <a:srgbClr val="FFFFFF"/>
              </a:solidFill>
            </a:endParaRPr>
          </a:p>
          <a:p>
            <a:pPr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/>
              <a:t>* </a:t>
            </a:r>
            <a:r>
              <a:rPr lang="en-US" dirty="0"/>
              <a:t>Proverbs 3:9</a:t>
            </a:r>
          </a:p>
          <a:p>
            <a:pPr marL="441156" indent="-441156">
              <a:buSzPct val="100000"/>
              <a:buChar char="*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2 Peter 3:9</a:t>
            </a:r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Box 4"/>
          <p:cNvSpPr txBox="1"/>
          <p:nvPr/>
        </p:nvSpPr>
        <p:spPr>
          <a:xfrm>
            <a:off x="645998" y="936849"/>
            <a:ext cx="10900004" cy="1717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t>10. Where was our Power Verse</a:t>
            </a:r>
            <a:endParaRPr>
              <a:solidFill>
                <a:srgbClr val="7CF5FF"/>
              </a:solidFill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t>	 found?</a:t>
            </a:r>
          </a:p>
        </p:txBody>
      </p:sp>
      <p:sp>
        <p:nvSpPr>
          <p:cNvPr id="175" name="Rectangle 6"/>
          <p:cNvSpPr txBox="1"/>
          <p:nvPr/>
        </p:nvSpPr>
        <p:spPr>
          <a:xfrm>
            <a:off x="2164006" y="3914674"/>
            <a:ext cx="892492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4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/>
              <a:t>2 Peter 3:9</a:t>
            </a:r>
          </a:p>
        </p:txBody>
      </p:sp>
      <p:sp>
        <p:nvSpPr>
          <p:cNvPr id="176" name="TextBox 7"/>
          <p:cNvSpPr txBox="1"/>
          <p:nvPr/>
        </p:nvSpPr>
        <p:spPr>
          <a:xfrm>
            <a:off x="1551225" y="3083681"/>
            <a:ext cx="4371977" cy="95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8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t>ANSWER: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Rounded MT Bold" panose="020F0704030504030204" pitchFamily="34" charset="77"/>
                <a:sym typeface="Helvetica"/>
              </a:rPr>
              <a:t>1. I discovered electricity with a kite in 	a lightning storm.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27288" y="3798103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chemeClr val="bg1"/>
                </a:solidFill>
                <a:latin typeface="Arial Rounded MT Bold" panose="020F0704030504030204" pitchFamily="34" charset="77"/>
              </a:rPr>
              <a:t>BENJAMIN FRANKLIN</a:t>
            </a:r>
            <a:endParaRPr kumimoji="0" lang="en-US" sz="6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 Rounded MT Bold" panose="020F0704030504030204" pitchFamily="34" charset="77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24615273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769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2. I was the first man ever created.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DO YOU REMEMBER ME?</a:t>
            </a:r>
          </a:p>
        </p:txBody>
      </p:sp>
    </p:spTree>
    <p:extLst>
      <p:ext uri="{BB962C8B-B14F-4D97-AF65-F5344CB8AC3E}">
        <p14:creationId xmlns:p14="http://schemas.microsoft.com/office/powerpoint/2010/main" val="381387917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769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2. I was the first man ever created.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ADAM</a:t>
            </a:r>
          </a:p>
        </p:txBody>
      </p:sp>
    </p:spTree>
    <p:extLst>
      <p:ext uri="{BB962C8B-B14F-4D97-AF65-F5344CB8AC3E}">
        <p14:creationId xmlns:p14="http://schemas.microsoft.com/office/powerpoint/2010/main" val="364499305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EB4F6C-D344-4A40-A2D9-14485786F0C6}"/>
              </a:ext>
            </a:extLst>
          </p:cNvPr>
          <p:cNvSpPr/>
          <p:nvPr/>
        </p:nvSpPr>
        <p:spPr>
          <a:xfrm>
            <a:off x="592666" y="593447"/>
            <a:ext cx="11006668" cy="1659469"/>
          </a:xfrm>
          <a:prstGeom prst="rect">
            <a:avLst/>
          </a:prstGeom>
          <a:solidFill>
            <a:srgbClr val="6501A2">
              <a:alpha val="94902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+mn-ea"/>
              <a:cs typeface="+mn-cs"/>
              <a:sym typeface="Helvetic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F95311-A190-E540-9B58-54CB37D5B1F2}"/>
              </a:ext>
            </a:extLst>
          </p:cNvPr>
          <p:cNvSpPr txBox="1"/>
          <p:nvPr/>
        </p:nvSpPr>
        <p:spPr>
          <a:xfrm>
            <a:off x="666043" y="699909"/>
            <a:ext cx="10905068" cy="14465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3. I  was raised from the dead by Jesus after three days.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B7DAC-45E7-9347-A2CB-667E53B00700}"/>
              </a:ext>
            </a:extLst>
          </p:cNvPr>
          <p:cNvSpPr/>
          <p:nvPr/>
        </p:nvSpPr>
        <p:spPr>
          <a:xfrm>
            <a:off x="1004711" y="3470726"/>
            <a:ext cx="10182577" cy="1015659"/>
          </a:xfrm>
          <a:prstGeom prst="rect">
            <a:avLst/>
          </a:prstGeom>
          <a:solidFill>
            <a:srgbClr val="6501A2">
              <a:alpha val="85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pitchFamily="34" charset="77"/>
                <a:sym typeface="Helvetica"/>
              </a:rPr>
              <a:t>DO YOU REMEMBER ME?</a:t>
            </a:r>
          </a:p>
        </p:txBody>
      </p:sp>
    </p:spTree>
    <p:extLst>
      <p:ext uri="{BB962C8B-B14F-4D97-AF65-F5344CB8AC3E}">
        <p14:creationId xmlns:p14="http://schemas.microsoft.com/office/powerpoint/2010/main" val="386560723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4755</TotalTime>
  <Words>772</Words>
  <Application>Microsoft Macintosh PowerPoint</Application>
  <PresentationFormat>Widescreen</PresentationFormat>
  <Paragraphs>151</Paragraphs>
  <Slides>56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4" baseType="lpstr">
      <vt:lpstr>Arial</vt:lpstr>
      <vt:lpstr>Arial Black</vt:lpstr>
      <vt:lpstr>Arial Rounded MT Bold</vt:lpstr>
      <vt:lpstr>Calibri</vt:lpstr>
      <vt:lpstr>Calibri Light</vt:lpstr>
      <vt:lpstr>Helvetica</vt:lpstr>
      <vt:lpstr>Times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Ashton Dollar</cp:lastModifiedBy>
  <cp:revision>76</cp:revision>
  <cp:lastPrinted>2019-08-28T21:56:51Z</cp:lastPrinted>
  <dcterms:modified xsi:type="dcterms:W3CDTF">2019-10-23T21:19:24Z</dcterms:modified>
</cp:coreProperties>
</file>